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1144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юго-восточный с переходом на северо-западный ночью 4-9, днем 9-14 м/с. Температура воздуха ночью 12-14,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5828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1145</cp:revision>
  <cp:lastPrinted>2021-07-01T03:56:27Z</cp:lastPrinted>
  <dcterms:created xsi:type="dcterms:W3CDTF">2024-09-22T07:48:17Z</dcterms:created>
  <dcterms:modified xsi:type="dcterms:W3CDTF">2026-04-30T07:56:42Z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